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04" autoAdjust="0"/>
  </p:normalViewPr>
  <p:slideViewPr>
    <p:cSldViewPr snapToGrid="0">
      <p:cViewPr varScale="1">
        <p:scale>
          <a:sx n="84" d="100"/>
          <a:sy n="84" d="100"/>
        </p:scale>
        <p:origin x="102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979B3-BC96-B3DD-276A-55BFE52839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6F718E-AB3E-C218-8E27-7CC6FD9D8E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91522-CEC0-0D50-E6AB-53D35FE11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6D4F-040C-4051-86B8-83B291DBAC16}" type="datetimeFigureOut">
              <a:rPr lang="en-GB" smtClean="0"/>
              <a:t>21/05/2022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E483A-25EE-12ED-9170-8D2ABAF60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AB26F-0B61-5DC5-455F-9D6CA4A8B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8625-D99A-4205-AFD6-EED809A81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063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3AAB4-4EE9-840A-2561-DEF928F4F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865AC6-5EBC-F6B8-10AC-757764C7C8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22F5D3-F6FE-63D7-AB7D-84B5BCFC5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6D4F-040C-4051-86B8-83B291DBAC16}" type="datetimeFigureOut">
              <a:rPr lang="en-GB" smtClean="0"/>
              <a:t>21/05/2022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AA46B-3797-1128-1F69-25E2D2FBE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3EE908-6066-0861-AF2F-2A7ED6C22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8625-D99A-4205-AFD6-EED809A81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100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193DFE-E2C3-397E-C08F-9A61F0ED8E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B14A7F-926E-171E-8A8A-14F14AAD4A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FB023-D70A-D7AA-E4D7-92E650BA1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6D4F-040C-4051-86B8-83B291DBAC16}" type="datetimeFigureOut">
              <a:rPr lang="en-GB" smtClean="0"/>
              <a:t>21/05/2022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C5CEB-1900-A919-1C3E-17711CF51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D4D51-9D66-60FF-B73E-9A9511E9D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8625-D99A-4205-AFD6-EED809A81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34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044EB-FDEF-1EC7-BCBA-ACBEE4F3A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87530-373B-6AAE-8948-9DBEA5BCC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E1ABBB-2740-3E1B-73CA-3EF18FDBC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6D4F-040C-4051-86B8-83B291DBAC16}" type="datetimeFigureOut">
              <a:rPr lang="en-GB" smtClean="0"/>
              <a:t>21/05/2022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6B109-D44C-8A0D-C804-57DDEC7C1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7E959-3292-3DEC-239B-218EFD75F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8625-D99A-4205-AFD6-EED809A81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363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4BFF5-D09A-ED42-A7AD-7A7A1635A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F9E695-AF80-B357-23F7-A71E4AEFA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34808-DE11-10E9-9908-501F80FCE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6D4F-040C-4051-86B8-83B291DBAC16}" type="datetimeFigureOut">
              <a:rPr lang="en-GB" smtClean="0"/>
              <a:t>21/05/2022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A9A78-D0F6-C2E5-C54B-CAB69A6A0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DDCBA2-08C2-C61A-334A-D78A9CB73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8625-D99A-4205-AFD6-EED809A81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356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3114-405C-D8B4-D987-71BB03A6F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E9C6A-EC8A-6B9D-CBA9-91448FAB42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972180-180E-8B7F-8045-98DA067B0E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A9FA3B-A11A-4DF6-FDCB-388B2C3D6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6D4F-040C-4051-86B8-83B291DBAC16}" type="datetimeFigureOut">
              <a:rPr lang="en-GB" smtClean="0"/>
              <a:t>21/05/2022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A09A36-685C-F74A-2C22-F013CA573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86EE87-E50A-5487-7253-39F191208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8625-D99A-4205-AFD6-EED809A81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892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18073-7DED-BA68-D098-0A6C57C69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8DBE29-7185-84D2-46FC-1804A0099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3D5B2C-94F0-1D83-4642-1CD71A902C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E56D1C-C68B-83EB-0752-08FE854290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586A35-D2BE-C1E6-80B8-F6A314B3C0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E77A0C-EDFB-EB9E-B832-3CCF069E2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6D4F-040C-4051-86B8-83B291DBAC16}" type="datetimeFigureOut">
              <a:rPr lang="en-GB" smtClean="0"/>
              <a:t>21/05/2022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C02EFB-2C12-6495-6611-E7494692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88EBC1-35B7-A82A-9C90-52D1C28C3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8625-D99A-4205-AFD6-EED809A81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89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431C1-83B1-8DB3-D0E2-0CF48B192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A24BC4-2335-3848-F29B-E0603430E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6D4F-040C-4051-86B8-83B291DBAC16}" type="datetimeFigureOut">
              <a:rPr lang="en-GB" smtClean="0"/>
              <a:t>21/05/2022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78021A-4A36-8812-E6CB-88ED38713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A9A6EA-2FB6-6B53-4A7A-1739CE342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8625-D99A-4205-AFD6-EED809A81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926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DCC9EC-00BB-6EAB-D6AC-E48824852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6D4F-040C-4051-86B8-83B291DBAC16}" type="datetimeFigureOut">
              <a:rPr lang="en-GB" smtClean="0"/>
              <a:t>21/05/2022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9430AF-0BB5-D3E2-7BBB-A9BD663A1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08F004-8A17-B5A6-B911-B4D7E9303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8625-D99A-4205-AFD6-EED809A81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207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BCCEF-61B7-7451-8FD1-497DE945B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EC4A8-1373-67D1-E16E-C3D0749F0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7FD897-613F-0211-3CE0-E68F74DED7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DDB2EA-BCD5-7F69-F08C-BFEF752ED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6D4F-040C-4051-86B8-83B291DBAC16}" type="datetimeFigureOut">
              <a:rPr lang="en-GB" smtClean="0"/>
              <a:t>21/05/2022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F4DA3-DFCE-7623-7EE3-252D8D28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E93230-1389-BB45-5129-FD9D32615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8625-D99A-4205-AFD6-EED809A81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768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0E7B1-ED54-3358-EFAD-66BE53244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E517CF-4D5B-DB0F-7FE4-898ECAD76D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B26F68-37D3-182D-D358-2581B1AFE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9EA417-2A95-0F72-9E56-275CA006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6D4F-040C-4051-86B8-83B291DBAC16}" type="datetimeFigureOut">
              <a:rPr lang="en-GB" smtClean="0"/>
              <a:t>21/05/2022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CB9B25-0370-9B57-6E90-263C443D2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3A97CF-406A-EB66-BB76-8A204DB48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8625-D99A-4205-AFD6-EED809A81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071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37E3C-42E9-7DCE-57DE-98333761C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86CE25-CF80-FF2B-4A91-9DA95860F9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32E0B-33B4-9A32-FC09-E9510B14F0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56D4F-040C-4051-86B8-83B291DBAC16}" type="datetimeFigureOut">
              <a:rPr lang="en-GB" smtClean="0"/>
              <a:t>21/05/2022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0F966-89CB-CBC7-830D-6252E9F010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1462B-C543-00ED-6F1C-D8C33B847F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68625-D99A-4205-AFD6-EED809A81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396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1684743-C9C8-4A2C-0F90-580CF9EE1A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001"/>
          <a:stretch/>
        </p:blipFill>
        <p:spPr>
          <a:xfrm>
            <a:off x="0" y="-1"/>
            <a:ext cx="12216765" cy="6922771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9447937-F411-6599-76B6-5FB50229CBE0}"/>
              </a:ext>
            </a:extLst>
          </p:cNvPr>
          <p:cNvSpPr/>
          <p:nvPr/>
        </p:nvSpPr>
        <p:spPr>
          <a:xfrm>
            <a:off x="0" y="1994988"/>
            <a:ext cx="8355330" cy="3765732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b="1" dirty="0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ビジネス英語</a:t>
            </a:r>
            <a:endParaRPr lang="en-GB" altLang="ja-JP" sz="3200" b="1" dirty="0">
              <a:solidFill>
                <a:srgbClr val="FF000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/>
            <a:endParaRPr lang="en-GB" altLang="ja-JP" dirty="0">
              <a:solidFill>
                <a:srgbClr val="FF000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/>
            <a:r>
              <a:rPr lang="ja-JP" altLang="en-US" sz="4400" b="1" dirty="0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「よろしくお願いします」は</a:t>
            </a:r>
            <a:endParaRPr lang="en-GB" altLang="ja-JP" sz="4400" b="1" dirty="0">
              <a:solidFill>
                <a:srgbClr val="00206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r"/>
            <a:r>
              <a:rPr lang="ja-JP" altLang="en-US" sz="4400" b="1" dirty="0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「</a:t>
            </a:r>
            <a:r>
              <a:rPr lang="en-GB" altLang="ja-JP" sz="4400" b="1" dirty="0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Thank you</a:t>
            </a:r>
            <a:r>
              <a:rPr lang="ja-JP" altLang="en-US" sz="4400" b="1" dirty="0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」だった！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1813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14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Meiryo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Akiko Horikoshi</dc:creator>
  <cp:lastModifiedBy> </cp:lastModifiedBy>
  <cp:revision>4</cp:revision>
  <dcterms:created xsi:type="dcterms:W3CDTF">2022-05-14T14:54:01Z</dcterms:created>
  <dcterms:modified xsi:type="dcterms:W3CDTF">2022-05-21T18:29:35Z</dcterms:modified>
</cp:coreProperties>
</file>