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04" autoAdjust="0"/>
  </p:normalViewPr>
  <p:slideViewPr>
    <p:cSldViewPr snapToGrid="0">
      <p:cViewPr varScale="1">
        <p:scale>
          <a:sx n="88" d="100"/>
          <a:sy n="88" d="100"/>
        </p:scale>
        <p:origin x="-1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79B3-BC96-B3DD-276A-55BFE5283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F718E-AB3E-C218-8E27-7CC6FD9D8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91522-CEC0-0D50-E6AB-53D35FE1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E483A-25EE-12ED-9170-8D2ABAF6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B26F-0B61-5DC5-455F-9D6CA4A8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06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AAB4-4EE9-840A-2561-DEF928F4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65AC6-5EBC-F6B8-10AC-757764C7C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2F5D3-F6FE-63D7-AB7D-84B5BCFC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AA46B-3797-1128-1F69-25E2D2FB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EE908-6066-0861-AF2F-2A7ED6C2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10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193DFE-E2C3-397E-C08F-9A61F0ED8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B14A7F-926E-171E-8A8A-14F14AAD4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FB023-D70A-D7AA-E4D7-92E650BA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C5CEB-1900-A919-1C3E-17711CF51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D4D51-9D66-60FF-B73E-9A9511E9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3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044EB-FDEF-1EC7-BCBA-ACBEE4F3A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87530-373B-6AAE-8948-9DBEA5BCC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1ABBB-2740-3E1B-73CA-3EF18FDBC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6B109-D44C-8A0D-C804-57DDEC7C1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7E959-3292-3DEC-239B-218EFD75F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36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4BFF5-D09A-ED42-A7AD-7A7A1635A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9E695-AF80-B357-23F7-A71E4AEFA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34808-DE11-10E9-9908-501F80FC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A9A78-D0F6-C2E5-C54B-CAB69A6A0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DCBA2-08C2-C61A-334A-D78A9CB7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35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3114-405C-D8B4-D987-71BB03A6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9C6A-EC8A-6B9D-CBA9-91448FAB4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72180-180E-8B7F-8045-98DA067B0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9FA3B-A11A-4DF6-FDCB-388B2C3D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09A36-685C-F74A-2C22-F013CA573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6EE87-E50A-5487-7253-39F191208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89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8073-7DED-BA68-D098-0A6C57C6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DBE29-7185-84D2-46FC-1804A0099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D5B2C-94F0-1D83-4642-1CD71A902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56D1C-C68B-83EB-0752-08FE85429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586A35-D2BE-C1E6-80B8-F6A314B3C0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E77A0C-EDFB-EB9E-B832-3CCF069E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C02EFB-2C12-6495-6611-E7494692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88EBC1-35B7-A82A-9C90-52D1C28C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8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431C1-83B1-8DB3-D0E2-0CF48B19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A24BC4-2335-3848-F29B-E0603430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8021A-4A36-8812-E6CB-88ED3871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A9A6EA-2FB6-6B53-4A7A-1739CE342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92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DCC9EC-00BB-6EAB-D6AC-E4882485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430AF-0BB5-D3E2-7BBB-A9BD663A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8F004-8A17-B5A6-B911-B4D7E930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20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CCEF-61B7-7451-8FD1-497DE945B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EC4A8-1373-67D1-E16E-C3D0749F0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FD897-613F-0211-3CE0-E68F74DED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DB2EA-BCD5-7F69-F08C-BFEF752E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DA3-DFCE-7623-7EE3-252D8D28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93230-1389-BB45-5129-FD9D32615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76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0E7B1-ED54-3358-EFAD-66BE53244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E517CF-4D5B-DB0F-7FE4-898ECAD76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B26F68-37D3-182D-D358-2581B1AFE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EA417-2A95-0F72-9E56-275CA006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CB9B25-0370-9B57-6E90-263C443D2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A97CF-406A-EB66-BB76-8A204DB48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07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37E3C-42E9-7DCE-57DE-98333761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6CE25-CF80-FF2B-4A91-9DA95860F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32E0B-33B4-9A32-FC09-E9510B14F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56D4F-040C-4051-86B8-83B291DBAC16}" type="datetimeFigureOut">
              <a:rPr lang="en-GB" smtClean="0"/>
              <a:t>27/05/2022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0F966-89CB-CBC7-830D-6252E9F01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1462B-C543-00ED-6F1C-D8C33B847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68625-D99A-4205-AFD6-EED809A81E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39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3815AC-F1C5-DE08-52EA-F25E0170B1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" t="10464" r="-188" b="48611"/>
          <a:stretch/>
        </p:blipFill>
        <p:spPr>
          <a:xfrm>
            <a:off x="0" y="0"/>
            <a:ext cx="1260348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BFDCA0-E00E-2568-98DB-906489594F38}"/>
              </a:ext>
            </a:extLst>
          </p:cNvPr>
          <p:cNvSpPr txBox="1"/>
          <p:nvPr/>
        </p:nvSpPr>
        <p:spPr>
          <a:xfrm>
            <a:off x="-1" y="2281022"/>
            <a:ext cx="12603479" cy="31393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         イギリス英語圏</a:t>
            </a:r>
            <a:endParaRPr lang="en-GB" altLang="ja-JP" sz="4400" b="1" dirty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4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ビジネスメールの宛名</a:t>
            </a:r>
            <a:endParaRPr lang="en-GB" altLang="ja-JP" sz="4400" b="1" dirty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4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社外に初めて送信</a:t>
            </a:r>
            <a:endParaRPr lang="en-GB" sz="4400" dirty="0"/>
          </a:p>
          <a:p>
            <a:endParaRPr lang="en-GB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9A52993C-3F54-502F-7029-03C93E095031}"/>
              </a:ext>
            </a:extLst>
          </p:cNvPr>
          <p:cNvSpPr/>
          <p:nvPr/>
        </p:nvSpPr>
        <p:spPr>
          <a:xfrm rot="20936238">
            <a:off x="5111997" y="537019"/>
            <a:ext cx="2138504" cy="1832445"/>
          </a:xfrm>
          <a:prstGeom prst="wedgeEllipseCallout">
            <a:avLst>
              <a:gd name="adj1" fmla="val 16539"/>
              <a:gd name="adj2" fmla="val 62551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rgbClr val="002060"/>
                </a:solidFill>
              </a:rPr>
              <a:t>Mr</a:t>
            </a:r>
            <a:r>
              <a:rPr lang="en-GB" altLang="ja-JP" sz="3200" dirty="0">
                <a:solidFill>
                  <a:srgbClr val="002060"/>
                </a:solidFill>
              </a:rPr>
              <a:t>? </a:t>
            </a:r>
          </a:p>
          <a:p>
            <a:pPr algn="ctr"/>
            <a:r>
              <a:rPr lang="en-US" altLang="ja-JP" sz="3200" dirty="0">
                <a:solidFill>
                  <a:srgbClr val="002060"/>
                </a:solidFill>
              </a:rPr>
              <a:t>Mrs?</a:t>
            </a:r>
            <a:r>
              <a:rPr lang="en-GB" altLang="ja-JP" sz="3200" dirty="0">
                <a:solidFill>
                  <a:srgbClr val="002060"/>
                </a:solidFill>
              </a:rPr>
              <a:t> Miss?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33D1C9B2-5DB7-E92D-A6D3-A758EE00B0FF}"/>
              </a:ext>
            </a:extLst>
          </p:cNvPr>
          <p:cNvSpPr/>
          <p:nvPr/>
        </p:nvSpPr>
        <p:spPr>
          <a:xfrm rot="542867">
            <a:off x="9103671" y="4520484"/>
            <a:ext cx="3156676" cy="1896617"/>
          </a:xfrm>
          <a:prstGeom prst="wedgeEllipseCallout">
            <a:avLst>
              <a:gd name="adj1" fmla="val -54533"/>
              <a:gd name="adj2" fmla="val -39576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rgbClr val="002060"/>
                </a:solidFill>
              </a:rPr>
              <a:t>各位？</a:t>
            </a:r>
            <a:endParaRPr lang="en-GB" altLang="ja-JP" sz="3200" dirty="0">
              <a:solidFill>
                <a:srgbClr val="002060"/>
              </a:solidFill>
            </a:endParaRPr>
          </a:p>
          <a:p>
            <a:pPr algn="ctr"/>
            <a:r>
              <a:rPr lang="ja-JP" altLang="en-US" sz="3200" dirty="0">
                <a:solidFill>
                  <a:srgbClr val="002060"/>
                </a:solidFill>
              </a:rPr>
              <a:t>ご担当者？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941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Meiryo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Akiko Horikoshi</dc:creator>
  <cp:lastModifiedBy> </cp:lastModifiedBy>
  <cp:revision>8</cp:revision>
  <dcterms:created xsi:type="dcterms:W3CDTF">2022-05-14T14:54:01Z</dcterms:created>
  <dcterms:modified xsi:type="dcterms:W3CDTF">2022-05-27T09:55:15Z</dcterms:modified>
</cp:coreProperties>
</file>